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handoutMasterIdLst>
    <p:handoutMasterId r:id="rId26"/>
  </p:handoutMasterIdLst>
  <p:sldIdLst>
    <p:sldId id="292" r:id="rId4"/>
    <p:sldId id="298" r:id="rId5"/>
    <p:sldId id="322" r:id="rId6"/>
    <p:sldId id="258" r:id="rId7"/>
    <p:sldId id="293" r:id="rId9"/>
    <p:sldId id="264" r:id="rId10"/>
    <p:sldId id="265" r:id="rId11"/>
    <p:sldId id="323" r:id="rId12"/>
    <p:sldId id="294" r:id="rId13"/>
    <p:sldId id="269" r:id="rId14"/>
    <p:sldId id="324" r:id="rId15"/>
    <p:sldId id="295" r:id="rId16"/>
    <p:sldId id="272" r:id="rId17"/>
    <p:sldId id="325" r:id="rId18"/>
    <p:sldId id="326" r:id="rId19"/>
    <p:sldId id="296" r:id="rId20"/>
    <p:sldId id="276" r:id="rId21"/>
    <p:sldId id="327" r:id="rId22"/>
    <p:sldId id="328" r:id="rId23"/>
    <p:sldId id="329" r:id="rId24"/>
    <p:sldId id="29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94F"/>
    <a:srgbClr val="69849C"/>
    <a:srgbClr val="9CBCAD"/>
    <a:srgbClr val="358793"/>
    <a:srgbClr val="5A9291"/>
    <a:srgbClr val="00A481"/>
    <a:srgbClr val="E79B50"/>
    <a:srgbClr val="F5CB5D"/>
    <a:srgbClr val="FFF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2883" autoAdjust="0"/>
  </p:normalViewPr>
  <p:slideViewPr>
    <p:cSldViewPr snapToGrid="0">
      <p:cViewPr varScale="1">
        <p:scale>
          <a:sx n="82" d="100"/>
          <a:sy n="82" d="100"/>
        </p:scale>
        <p:origin x="4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DB316-92AE-4310-8EC9-A20078A1D6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6F48B-BC94-4D88-9044-DD904A99D1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6F48B-BC94-4D88-9044-DD904A99D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3869690" y="20256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作品，</a:t>
            </a:r>
            <a:endParaRPr lang="zh-CN" altLang="en-US" dirty="0">
              <a:solidFill>
                <a:schemeClr val="tx1">
                  <a:lumMod val="75000"/>
                  <a:lumOff val="25000"/>
                  <a:alpha val="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为了您和包图网以及原创作者的利益，请</a:t>
            </a:r>
            <a:endParaRPr lang="zh-CN" altLang="en-US" dirty="0">
              <a:solidFill>
                <a:schemeClr val="tx1">
                  <a:lumMod val="75000"/>
                  <a:lumOff val="25000"/>
                  <a:alpha val="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勿复制、传播、销售，否则将承担法律责</a:t>
            </a:r>
            <a:endParaRPr lang="zh-CN" altLang="en-US" dirty="0">
              <a:solidFill>
                <a:schemeClr val="tx1">
                  <a:lumMod val="75000"/>
                  <a:lumOff val="25000"/>
                  <a:alpha val="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任！包图网将对作品进行维权，按照传播</a:t>
            </a:r>
            <a:endParaRPr lang="zh-CN" altLang="en-US" dirty="0">
              <a:solidFill>
                <a:schemeClr val="tx1">
                  <a:lumMod val="75000"/>
                  <a:lumOff val="25000"/>
                  <a:alpha val="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下载次数进行十倍的索取赔偿！</a:t>
            </a:r>
            <a:endParaRPr lang="zh-CN" altLang="en-US" dirty="0">
              <a:solidFill>
                <a:schemeClr val="tx1">
                  <a:lumMod val="75000"/>
                  <a:lumOff val="25000"/>
                  <a:alpha val="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B6BDC-D40A-48F6-8993-9068BB02F2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62DFF-6EA4-4E14-A9A8-E84C37481F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ae7b161633bf04d43d6cab9815e73c6526e39bb5280d-hV0KbH"/>
          <p:cNvPicPr>
            <a:picLocks noChangeAspect="1"/>
          </p:cNvPicPr>
          <p:nvPr/>
        </p:nvPicPr>
        <p:blipFill>
          <a:blip r:embed="rId1"/>
          <a:srcRect l="2996" r="12547"/>
          <a:stretch>
            <a:fillRect/>
          </a:stretch>
        </p:blipFill>
        <p:spPr>
          <a:xfrm rot="5400000">
            <a:off x="2659380" y="-2674620"/>
            <a:ext cx="6873240" cy="12207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81250" y="1816735"/>
            <a:ext cx="7417435" cy="3426460"/>
          </a:xfrm>
          <a:prstGeom prst="rect">
            <a:avLst/>
          </a:prstGeom>
          <a:solidFill>
            <a:schemeClr val="bg1">
              <a:alpha val="9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81935" y="2146300"/>
            <a:ext cx="6607175" cy="2783205"/>
          </a:xfrm>
          <a:prstGeom prst="rect">
            <a:avLst/>
          </a:prstGeom>
          <a:noFill/>
          <a:ln w="28575">
            <a:solidFill>
              <a:srgbClr val="263F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436620" y="4295140"/>
            <a:ext cx="4416425" cy="0"/>
          </a:xfrm>
          <a:prstGeom prst="line">
            <a:avLst/>
          </a:prstGeom>
          <a:ln w="25400">
            <a:solidFill>
              <a:srgbClr val="24494F">
                <a:alpha val="4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75785" y="4406265"/>
            <a:ext cx="4416425" cy="0"/>
          </a:xfrm>
          <a:prstGeom prst="line">
            <a:avLst/>
          </a:prstGeom>
          <a:ln w="25400">
            <a:solidFill>
              <a:srgbClr val="24494F">
                <a:alpha val="4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5"/>
          <p:cNvSpPr/>
          <p:nvPr/>
        </p:nvSpPr>
        <p:spPr bwMode="auto">
          <a:xfrm>
            <a:off x="9035415" y="1816735"/>
            <a:ext cx="601345" cy="600075"/>
          </a:xfrm>
          <a:custGeom>
            <a:avLst/>
            <a:gdLst>
              <a:gd name="T0" fmla="*/ 279 w 291"/>
              <a:gd name="T1" fmla="*/ 117 h 300"/>
              <a:gd name="T2" fmla="*/ 274 w 291"/>
              <a:gd name="T3" fmla="*/ 101 h 300"/>
              <a:gd name="T4" fmla="*/ 269 w 291"/>
              <a:gd name="T5" fmla="*/ 84 h 300"/>
              <a:gd name="T6" fmla="*/ 254 w 291"/>
              <a:gd name="T7" fmla="*/ 63 h 300"/>
              <a:gd name="T8" fmla="*/ 227 w 291"/>
              <a:gd name="T9" fmla="*/ 37 h 300"/>
              <a:gd name="T10" fmla="*/ 229 w 291"/>
              <a:gd name="T11" fmla="*/ 34 h 300"/>
              <a:gd name="T12" fmla="*/ 218 w 291"/>
              <a:gd name="T13" fmla="*/ 23 h 300"/>
              <a:gd name="T14" fmla="*/ 191 w 291"/>
              <a:gd name="T15" fmla="*/ 20 h 300"/>
              <a:gd name="T16" fmla="*/ 174 w 291"/>
              <a:gd name="T17" fmla="*/ 9 h 300"/>
              <a:gd name="T18" fmla="*/ 157 w 291"/>
              <a:gd name="T19" fmla="*/ 4 h 300"/>
              <a:gd name="T20" fmla="*/ 135 w 291"/>
              <a:gd name="T21" fmla="*/ 6 h 300"/>
              <a:gd name="T22" fmla="*/ 118 w 291"/>
              <a:gd name="T23" fmla="*/ 6 h 300"/>
              <a:gd name="T24" fmla="*/ 89 w 291"/>
              <a:gd name="T25" fmla="*/ 14 h 300"/>
              <a:gd name="T26" fmla="*/ 58 w 291"/>
              <a:gd name="T27" fmla="*/ 31 h 300"/>
              <a:gd name="T28" fmla="*/ 46 w 291"/>
              <a:gd name="T29" fmla="*/ 40 h 300"/>
              <a:gd name="T30" fmla="*/ 35 w 291"/>
              <a:gd name="T31" fmla="*/ 45 h 300"/>
              <a:gd name="T32" fmla="*/ 22 w 291"/>
              <a:gd name="T33" fmla="*/ 65 h 300"/>
              <a:gd name="T34" fmla="*/ 10 w 291"/>
              <a:gd name="T35" fmla="*/ 93 h 300"/>
              <a:gd name="T36" fmla="*/ 5 w 291"/>
              <a:gd name="T37" fmla="*/ 103 h 300"/>
              <a:gd name="T38" fmla="*/ 4 w 291"/>
              <a:gd name="T39" fmla="*/ 133 h 300"/>
              <a:gd name="T40" fmla="*/ 16 w 291"/>
              <a:gd name="T41" fmla="*/ 172 h 300"/>
              <a:gd name="T42" fmla="*/ 17 w 291"/>
              <a:gd name="T43" fmla="*/ 182 h 300"/>
              <a:gd name="T44" fmla="*/ 18 w 291"/>
              <a:gd name="T45" fmla="*/ 187 h 300"/>
              <a:gd name="T46" fmla="*/ 21 w 291"/>
              <a:gd name="T47" fmla="*/ 193 h 300"/>
              <a:gd name="T48" fmla="*/ 54 w 291"/>
              <a:gd name="T49" fmla="*/ 227 h 300"/>
              <a:gd name="T50" fmla="*/ 83 w 291"/>
              <a:gd name="T51" fmla="*/ 244 h 300"/>
              <a:gd name="T52" fmla="*/ 107 w 291"/>
              <a:gd name="T53" fmla="*/ 263 h 300"/>
              <a:gd name="T54" fmla="*/ 116 w 291"/>
              <a:gd name="T55" fmla="*/ 265 h 300"/>
              <a:gd name="T56" fmla="*/ 113 w 291"/>
              <a:gd name="T57" fmla="*/ 273 h 300"/>
              <a:gd name="T58" fmla="*/ 130 w 291"/>
              <a:gd name="T59" fmla="*/ 281 h 300"/>
              <a:gd name="T60" fmla="*/ 124 w 291"/>
              <a:gd name="T61" fmla="*/ 287 h 300"/>
              <a:gd name="T62" fmla="*/ 150 w 291"/>
              <a:gd name="T63" fmla="*/ 293 h 300"/>
              <a:gd name="T64" fmla="*/ 185 w 291"/>
              <a:gd name="T65" fmla="*/ 289 h 300"/>
              <a:gd name="T66" fmla="*/ 210 w 291"/>
              <a:gd name="T67" fmla="*/ 273 h 300"/>
              <a:gd name="T68" fmla="*/ 246 w 291"/>
              <a:gd name="T69" fmla="*/ 252 h 300"/>
              <a:gd name="T70" fmla="*/ 268 w 291"/>
              <a:gd name="T71" fmla="*/ 223 h 300"/>
              <a:gd name="T72" fmla="*/ 274 w 291"/>
              <a:gd name="T73" fmla="*/ 196 h 300"/>
              <a:gd name="T74" fmla="*/ 280 w 291"/>
              <a:gd name="T75" fmla="*/ 183 h 300"/>
              <a:gd name="T76" fmla="*/ 284 w 291"/>
              <a:gd name="T77" fmla="*/ 159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1" h="300">
                <a:moveTo>
                  <a:pt x="284" y="135"/>
                </a:moveTo>
                <a:cubicBezTo>
                  <a:pt x="285" y="127"/>
                  <a:pt x="282" y="123"/>
                  <a:pt x="279" y="117"/>
                </a:cubicBezTo>
                <a:cubicBezTo>
                  <a:pt x="285" y="110"/>
                  <a:pt x="273" y="107"/>
                  <a:pt x="274" y="100"/>
                </a:cubicBezTo>
                <a:cubicBezTo>
                  <a:pt x="274" y="101"/>
                  <a:pt x="274" y="101"/>
                  <a:pt x="274" y="101"/>
                </a:cubicBezTo>
                <a:cubicBezTo>
                  <a:pt x="272" y="99"/>
                  <a:pt x="272" y="99"/>
                  <a:pt x="272" y="99"/>
                </a:cubicBezTo>
                <a:cubicBezTo>
                  <a:pt x="278" y="93"/>
                  <a:pt x="269" y="89"/>
                  <a:pt x="269" y="84"/>
                </a:cubicBezTo>
                <a:cubicBezTo>
                  <a:pt x="266" y="81"/>
                  <a:pt x="268" y="71"/>
                  <a:pt x="260" y="73"/>
                </a:cubicBezTo>
                <a:cubicBezTo>
                  <a:pt x="260" y="68"/>
                  <a:pt x="258" y="66"/>
                  <a:pt x="254" y="63"/>
                </a:cubicBezTo>
                <a:cubicBezTo>
                  <a:pt x="246" y="57"/>
                  <a:pt x="241" y="41"/>
                  <a:pt x="229" y="40"/>
                </a:cubicBezTo>
                <a:cubicBezTo>
                  <a:pt x="228" y="39"/>
                  <a:pt x="227" y="38"/>
                  <a:pt x="227" y="37"/>
                </a:cubicBezTo>
                <a:cubicBezTo>
                  <a:pt x="228" y="37"/>
                  <a:pt x="228" y="36"/>
                  <a:pt x="229" y="36"/>
                </a:cubicBezTo>
                <a:cubicBezTo>
                  <a:pt x="229" y="34"/>
                  <a:pt x="229" y="34"/>
                  <a:pt x="229" y="34"/>
                </a:cubicBezTo>
                <a:cubicBezTo>
                  <a:pt x="226" y="33"/>
                  <a:pt x="224" y="32"/>
                  <a:pt x="221" y="31"/>
                </a:cubicBezTo>
                <a:cubicBezTo>
                  <a:pt x="223" y="29"/>
                  <a:pt x="221" y="24"/>
                  <a:pt x="218" y="23"/>
                </a:cubicBezTo>
                <a:cubicBezTo>
                  <a:pt x="213" y="22"/>
                  <a:pt x="212" y="22"/>
                  <a:pt x="206" y="21"/>
                </a:cubicBezTo>
                <a:cubicBezTo>
                  <a:pt x="202" y="17"/>
                  <a:pt x="196" y="19"/>
                  <a:pt x="191" y="20"/>
                </a:cubicBezTo>
                <a:cubicBezTo>
                  <a:pt x="189" y="14"/>
                  <a:pt x="182" y="16"/>
                  <a:pt x="178" y="14"/>
                </a:cubicBezTo>
                <a:cubicBezTo>
                  <a:pt x="176" y="12"/>
                  <a:pt x="174" y="11"/>
                  <a:pt x="174" y="9"/>
                </a:cubicBezTo>
                <a:cubicBezTo>
                  <a:pt x="168" y="9"/>
                  <a:pt x="164" y="6"/>
                  <a:pt x="157" y="7"/>
                </a:cubicBezTo>
                <a:cubicBezTo>
                  <a:pt x="157" y="4"/>
                  <a:pt x="157" y="4"/>
                  <a:pt x="157" y="4"/>
                </a:cubicBezTo>
                <a:cubicBezTo>
                  <a:pt x="153" y="0"/>
                  <a:pt x="148" y="6"/>
                  <a:pt x="144" y="1"/>
                </a:cubicBezTo>
                <a:cubicBezTo>
                  <a:pt x="140" y="2"/>
                  <a:pt x="139" y="5"/>
                  <a:pt x="135" y="6"/>
                </a:cubicBezTo>
                <a:cubicBezTo>
                  <a:pt x="132" y="7"/>
                  <a:pt x="126" y="9"/>
                  <a:pt x="124" y="4"/>
                </a:cubicBezTo>
                <a:cubicBezTo>
                  <a:pt x="122" y="4"/>
                  <a:pt x="119" y="4"/>
                  <a:pt x="118" y="6"/>
                </a:cubicBezTo>
                <a:cubicBezTo>
                  <a:pt x="114" y="2"/>
                  <a:pt x="112" y="11"/>
                  <a:pt x="107" y="6"/>
                </a:cubicBezTo>
                <a:cubicBezTo>
                  <a:pt x="103" y="16"/>
                  <a:pt x="96" y="9"/>
                  <a:pt x="89" y="14"/>
                </a:cubicBezTo>
                <a:cubicBezTo>
                  <a:pt x="84" y="23"/>
                  <a:pt x="74" y="15"/>
                  <a:pt x="69" y="25"/>
                </a:cubicBezTo>
                <a:cubicBezTo>
                  <a:pt x="64" y="22"/>
                  <a:pt x="63" y="35"/>
                  <a:pt x="58" y="31"/>
                </a:cubicBezTo>
                <a:cubicBezTo>
                  <a:pt x="58" y="32"/>
                  <a:pt x="58" y="32"/>
                  <a:pt x="58" y="32"/>
                </a:cubicBezTo>
                <a:cubicBezTo>
                  <a:pt x="56" y="38"/>
                  <a:pt x="47" y="32"/>
                  <a:pt x="46" y="40"/>
                </a:cubicBezTo>
                <a:cubicBezTo>
                  <a:pt x="40" y="40"/>
                  <a:pt x="38" y="39"/>
                  <a:pt x="34" y="43"/>
                </a:cubicBezTo>
                <a:cubicBezTo>
                  <a:pt x="35" y="45"/>
                  <a:pt x="35" y="45"/>
                  <a:pt x="35" y="45"/>
                </a:cubicBezTo>
                <a:cubicBezTo>
                  <a:pt x="32" y="49"/>
                  <a:pt x="32" y="53"/>
                  <a:pt x="27" y="53"/>
                </a:cubicBezTo>
                <a:cubicBezTo>
                  <a:pt x="24" y="57"/>
                  <a:pt x="20" y="61"/>
                  <a:pt x="22" y="65"/>
                </a:cubicBezTo>
                <a:cubicBezTo>
                  <a:pt x="9" y="69"/>
                  <a:pt x="20" y="87"/>
                  <a:pt x="8" y="92"/>
                </a:cubicBezTo>
                <a:cubicBezTo>
                  <a:pt x="10" y="93"/>
                  <a:pt x="10" y="93"/>
                  <a:pt x="10" y="93"/>
                </a:cubicBezTo>
                <a:cubicBezTo>
                  <a:pt x="8" y="96"/>
                  <a:pt x="8" y="102"/>
                  <a:pt x="3" y="99"/>
                </a:cubicBezTo>
                <a:cubicBezTo>
                  <a:pt x="2" y="101"/>
                  <a:pt x="4" y="102"/>
                  <a:pt x="5" y="103"/>
                </a:cubicBezTo>
                <a:cubicBezTo>
                  <a:pt x="2" y="109"/>
                  <a:pt x="6" y="114"/>
                  <a:pt x="8" y="121"/>
                </a:cubicBezTo>
                <a:cubicBezTo>
                  <a:pt x="5" y="124"/>
                  <a:pt x="0" y="128"/>
                  <a:pt x="4" y="133"/>
                </a:cubicBezTo>
                <a:cubicBezTo>
                  <a:pt x="12" y="137"/>
                  <a:pt x="0" y="147"/>
                  <a:pt x="8" y="149"/>
                </a:cubicBezTo>
                <a:cubicBezTo>
                  <a:pt x="5" y="159"/>
                  <a:pt x="14" y="166"/>
                  <a:pt x="16" y="172"/>
                </a:cubicBezTo>
                <a:cubicBezTo>
                  <a:pt x="13" y="175"/>
                  <a:pt x="17" y="180"/>
                  <a:pt x="16" y="183"/>
                </a:cubicBezTo>
                <a:cubicBezTo>
                  <a:pt x="17" y="182"/>
                  <a:pt x="17" y="182"/>
                  <a:pt x="17" y="182"/>
                </a:cubicBezTo>
                <a:cubicBezTo>
                  <a:pt x="19" y="184"/>
                  <a:pt x="19" y="184"/>
                  <a:pt x="19" y="184"/>
                </a:cubicBezTo>
                <a:cubicBezTo>
                  <a:pt x="19" y="185"/>
                  <a:pt x="19" y="186"/>
                  <a:pt x="18" y="187"/>
                </a:cubicBezTo>
                <a:cubicBezTo>
                  <a:pt x="26" y="191"/>
                  <a:pt x="26" y="191"/>
                  <a:pt x="26" y="191"/>
                </a:cubicBezTo>
                <a:cubicBezTo>
                  <a:pt x="21" y="193"/>
                  <a:pt x="21" y="193"/>
                  <a:pt x="21" y="193"/>
                </a:cubicBezTo>
                <a:cubicBezTo>
                  <a:pt x="26" y="202"/>
                  <a:pt x="38" y="205"/>
                  <a:pt x="43" y="215"/>
                </a:cubicBezTo>
                <a:cubicBezTo>
                  <a:pt x="51" y="215"/>
                  <a:pt x="47" y="225"/>
                  <a:pt x="54" y="227"/>
                </a:cubicBezTo>
                <a:cubicBezTo>
                  <a:pt x="64" y="224"/>
                  <a:pt x="62" y="237"/>
                  <a:pt x="71" y="236"/>
                </a:cubicBezTo>
                <a:cubicBezTo>
                  <a:pt x="72" y="243"/>
                  <a:pt x="83" y="237"/>
                  <a:pt x="83" y="244"/>
                </a:cubicBezTo>
                <a:cubicBezTo>
                  <a:pt x="86" y="244"/>
                  <a:pt x="86" y="244"/>
                  <a:pt x="86" y="244"/>
                </a:cubicBezTo>
                <a:cubicBezTo>
                  <a:pt x="92" y="253"/>
                  <a:pt x="104" y="253"/>
                  <a:pt x="107" y="263"/>
                </a:cubicBezTo>
                <a:cubicBezTo>
                  <a:pt x="110" y="261"/>
                  <a:pt x="115" y="259"/>
                  <a:pt x="117" y="263"/>
                </a:cubicBezTo>
                <a:cubicBezTo>
                  <a:pt x="116" y="265"/>
                  <a:pt x="116" y="265"/>
                  <a:pt x="116" y="265"/>
                </a:cubicBezTo>
                <a:cubicBezTo>
                  <a:pt x="120" y="269"/>
                  <a:pt x="120" y="269"/>
                  <a:pt x="120" y="269"/>
                </a:cubicBezTo>
                <a:cubicBezTo>
                  <a:pt x="119" y="273"/>
                  <a:pt x="114" y="269"/>
                  <a:pt x="113" y="273"/>
                </a:cubicBezTo>
                <a:cubicBezTo>
                  <a:pt x="116" y="275"/>
                  <a:pt x="120" y="278"/>
                  <a:pt x="122" y="275"/>
                </a:cubicBezTo>
                <a:cubicBezTo>
                  <a:pt x="124" y="278"/>
                  <a:pt x="127" y="278"/>
                  <a:pt x="130" y="281"/>
                </a:cubicBezTo>
                <a:cubicBezTo>
                  <a:pt x="132" y="283"/>
                  <a:pt x="135" y="277"/>
                  <a:pt x="137" y="282"/>
                </a:cubicBezTo>
                <a:cubicBezTo>
                  <a:pt x="133" y="285"/>
                  <a:pt x="130" y="285"/>
                  <a:pt x="124" y="287"/>
                </a:cubicBezTo>
                <a:cubicBezTo>
                  <a:pt x="126" y="287"/>
                  <a:pt x="130" y="289"/>
                  <a:pt x="130" y="287"/>
                </a:cubicBezTo>
                <a:cubicBezTo>
                  <a:pt x="135" y="291"/>
                  <a:pt x="145" y="288"/>
                  <a:pt x="150" y="293"/>
                </a:cubicBezTo>
                <a:cubicBezTo>
                  <a:pt x="154" y="294"/>
                  <a:pt x="156" y="293"/>
                  <a:pt x="157" y="290"/>
                </a:cubicBezTo>
                <a:cubicBezTo>
                  <a:pt x="168" y="300"/>
                  <a:pt x="174" y="285"/>
                  <a:pt x="185" y="289"/>
                </a:cubicBezTo>
                <a:cubicBezTo>
                  <a:pt x="195" y="289"/>
                  <a:pt x="191" y="272"/>
                  <a:pt x="202" y="279"/>
                </a:cubicBezTo>
                <a:cubicBezTo>
                  <a:pt x="205" y="274"/>
                  <a:pt x="211" y="281"/>
                  <a:pt x="210" y="273"/>
                </a:cubicBezTo>
                <a:cubicBezTo>
                  <a:pt x="212" y="269"/>
                  <a:pt x="216" y="270"/>
                  <a:pt x="219" y="270"/>
                </a:cubicBezTo>
                <a:cubicBezTo>
                  <a:pt x="225" y="260"/>
                  <a:pt x="237" y="259"/>
                  <a:pt x="246" y="252"/>
                </a:cubicBezTo>
                <a:cubicBezTo>
                  <a:pt x="245" y="245"/>
                  <a:pt x="253" y="244"/>
                  <a:pt x="253" y="237"/>
                </a:cubicBezTo>
                <a:cubicBezTo>
                  <a:pt x="260" y="234"/>
                  <a:pt x="260" y="225"/>
                  <a:pt x="268" y="223"/>
                </a:cubicBezTo>
                <a:cubicBezTo>
                  <a:pt x="267" y="218"/>
                  <a:pt x="269" y="210"/>
                  <a:pt x="270" y="205"/>
                </a:cubicBezTo>
                <a:cubicBezTo>
                  <a:pt x="273" y="203"/>
                  <a:pt x="270" y="197"/>
                  <a:pt x="274" y="196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81" y="194"/>
                  <a:pt x="274" y="185"/>
                  <a:pt x="280" y="183"/>
                </a:cubicBezTo>
                <a:cubicBezTo>
                  <a:pt x="280" y="179"/>
                  <a:pt x="280" y="171"/>
                  <a:pt x="284" y="169"/>
                </a:cubicBezTo>
                <a:cubicBezTo>
                  <a:pt x="284" y="159"/>
                  <a:pt x="284" y="159"/>
                  <a:pt x="284" y="159"/>
                </a:cubicBezTo>
                <a:cubicBezTo>
                  <a:pt x="279" y="151"/>
                  <a:pt x="291" y="143"/>
                  <a:pt x="284" y="13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36620" y="4561205"/>
            <a:ext cx="575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97300" y="2767965"/>
            <a:ext cx="43770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/>
              <a:t>日本礼仪</a:t>
            </a:r>
            <a:endParaRPr lang="zh-CN" altLang="en-US" sz="8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16" grpId="0" bldLvl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658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框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5029204" y="442935"/>
            <a:ext cx="213360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>
              <a:defRPr/>
            </a:pPr>
            <a:r>
              <a:rPr lang="zh-CN" altLang="en-US" sz="3600" b="1" kern="100" spc="225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餐桌礼仪</a:t>
            </a:r>
            <a:endParaRPr lang="en-US" altLang="zh-CN" sz="3600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8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5507" y="6226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17063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5830" y="1795780"/>
            <a:ext cx="715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8" name="AutoShape 25"/>
          <p:cNvSpPr/>
          <p:nvPr/>
        </p:nvSpPr>
        <p:spPr bwMode="auto">
          <a:xfrm>
            <a:off x="805815" y="1657350"/>
            <a:ext cx="10438765" cy="47237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不要两个人用筷子分东西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>
                  <a:noFill/>
                </a:ln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这个是中国人最容易不小心犯的忌讳……</a:t>
            </a:r>
            <a:endParaRPr lang="zh-CN" altLang="en-US" sz="2400" b="1" dirty="0">
              <a:ln>
                <a:noFill/>
              </a:ln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不要把筷子插在米饭上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不要让他人自己给自己倒酒，也不要给自己倒酒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>
                <a:latin typeface="仿宋" panose="02010609060101010101" charset="-122"/>
                <a:ea typeface="仿宋" panose="02010609060101010101" charset="-122"/>
              </a:rPr>
              <a:t>在饭局上通常是要注意对方的杯子是否空了，空了就要主动倒酒。如果疏忽了，对方拿起瓶子自己倒酒的时候一般要抢过来给他倒。</a:t>
            </a:r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657350"/>
            <a:ext cx="3583305" cy="208851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658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框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5029204" y="442935"/>
            <a:ext cx="213360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>
              <a:defRPr/>
            </a:pPr>
            <a:r>
              <a:rPr lang="zh-CN" altLang="en-US" sz="3600" b="1" kern="100" spc="225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餐桌礼仪</a:t>
            </a:r>
            <a:endParaRPr lang="en-US" altLang="zh-CN" sz="3600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8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5507" y="6226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17063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5830" y="1795780"/>
            <a:ext cx="715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8" name="AutoShape 25"/>
          <p:cNvSpPr/>
          <p:nvPr/>
        </p:nvSpPr>
        <p:spPr bwMode="auto">
          <a:xfrm>
            <a:off x="843915" y="1500505"/>
            <a:ext cx="9735185" cy="43510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不要使用餐具而发出声音</a:t>
            </a:r>
            <a:endParaRPr lang="zh-CN" altLang="en-US" sz="2400" b="1" dirty="0">
              <a:ln>
                <a:noFill/>
              </a:ln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、吃饭的时候不要将智能手机放在桌子上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sym typeface="+mn-ea"/>
              </a:rPr>
              <a:t>这是一个容易犯的错误，这是对与您一同进食的人以及餐厅的不尊重。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6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、不要趴在桌子前端起自己的盘子直接往嘴里扒吃的食物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7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、注意讲话的音量。虽然也要视用餐的场合而定，但动不动就大声讲话是应该避免的。餐厅不只有自己，同时也是其他客人用餐的地方，不影响他人是非常重要的。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539105" y="-13970"/>
            <a:ext cx="1095623" cy="2667000"/>
            <a:chOff x="5547360" y="57150"/>
            <a:chExt cx="1097280" cy="2670810"/>
          </a:xfrm>
        </p:grpSpPr>
        <p:sp>
          <p:nvSpPr>
            <p:cNvPr id="31" name="矩形 30"/>
            <p:cNvSpPr/>
            <p:nvPr/>
          </p:nvSpPr>
          <p:spPr>
            <a:xfrm>
              <a:off x="5547360" y="57150"/>
              <a:ext cx="1097280" cy="26708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600164" y="646863"/>
              <a:ext cx="1009250" cy="1617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第</a:t>
              </a:r>
              <a:endParaRPr lang="zh-CN" altLang="en-US" sz="3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 algn="ctr"/>
              <a:r>
                <a:rPr lang="zh-CN" altLang="en-US" sz="33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叁章</a:t>
              </a:r>
              <a:endParaRPr lang="zh-CN" altLang="en-US" sz="3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662613" y="393700"/>
              <a:ext cx="866775" cy="212280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763431" y="2360413"/>
              <a:ext cx="665140" cy="26072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PART.3</a:t>
              </a:r>
              <a:endParaRPr lang="en-US" altLang="zh-CN" sz="11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8007985" y="3352800"/>
            <a:ext cx="416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0" y="3352800"/>
            <a:ext cx="416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535805" y="3085465"/>
            <a:ext cx="312166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000" b="1" kern="100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鞠躬礼</a:t>
            </a:r>
            <a:endParaRPr lang="zh-CN" altLang="en-US" sz="4000" b="1" kern="100" spc="225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674235" y="3792220"/>
            <a:ext cx="284416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1200" spc="225" dirty="0">
                <a:latin typeface="仿宋" panose="02010609060101010101" charset="-122"/>
                <a:ea typeface="仿宋" panose="02010609060101010101" charset="-122"/>
                <a:sym typeface="+mn-ea"/>
              </a:rPr>
              <a:t>Enter text information here</a:t>
            </a:r>
            <a:endParaRPr lang="zh-CN" altLang="en-US" sz="1200" spc="225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53" name="图片 52" descr="eae7b161633bf04d43d6cab9815e73c6526e39bb5280d-hV0KbH"/>
          <p:cNvPicPr>
            <a:picLocks noChangeAspect="1"/>
          </p:cNvPicPr>
          <p:nvPr/>
        </p:nvPicPr>
        <p:blipFill>
          <a:blip r:embed="rId1"/>
          <a:srcRect l="88818" r="-374"/>
          <a:stretch>
            <a:fillRect/>
          </a:stretch>
        </p:blipFill>
        <p:spPr>
          <a:xfrm rot="5400000">
            <a:off x="5626100" y="324485"/>
            <a:ext cx="940435" cy="12207240"/>
          </a:xfrm>
          <a:prstGeom prst="rect">
            <a:avLst/>
          </a:prstGeom>
        </p:spPr>
      </p:pic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658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框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4926453" y="442935"/>
            <a:ext cx="23391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600" dirty="0">
                <a:solidFill>
                  <a:srgbClr val="69849C"/>
                </a:solidFill>
                <a:latin typeface="仿宋" panose="02010609060101010101" charset="-122"/>
                <a:ea typeface="仿宋" panose="02010609060101010101" charset="-122"/>
              </a:rPr>
              <a:t>第叁章回</a:t>
            </a:r>
            <a:endParaRPr lang="en-US" altLang="zh-CN" sz="3600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3" name="文本框 79"/>
          <p:cNvSpPr txBox="1"/>
          <p:nvPr/>
        </p:nvSpPr>
        <p:spPr>
          <a:xfrm>
            <a:off x="6278880" y="2804795"/>
            <a:ext cx="5584190" cy="5892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71450" indent="-171450" algn="just">
              <a:lnSpc>
                <a:spcPct val="121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1</a:t>
            </a: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、</a:t>
            </a: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打招呼，告别等等表示敬意 </a:t>
            </a:r>
            <a:endParaRPr lang="zh-CN" alt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44640" y="2019935"/>
            <a:ext cx="3003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9849C"/>
                </a:solidFill>
                <a:latin typeface="仿宋" panose="02010609060101010101" charset="-122"/>
                <a:ea typeface="仿宋" panose="02010609060101010101" charset="-122"/>
              </a:rPr>
              <a:t>鞠躬的用途有三种：</a:t>
            </a:r>
            <a:endParaRPr lang="zh-CN" altLang="en-US" sz="2400" b="1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234430" y="2632075"/>
            <a:ext cx="4219575" cy="1905"/>
          </a:xfrm>
          <a:prstGeom prst="line">
            <a:avLst/>
          </a:prstGeom>
          <a:noFill/>
          <a:ln w="6350" cap="flat" cmpd="sng" algn="ctr">
            <a:solidFill>
              <a:srgbClr val="09397E"/>
            </a:solidFill>
            <a:prstDash val="dashDot"/>
            <a:miter lim="800000"/>
          </a:ln>
          <a:effectLst/>
        </p:spPr>
      </p:cxnSp>
      <p:sp>
        <p:nvSpPr>
          <p:cNvPr id="26" name="等腰三角形 5"/>
          <p:cNvSpPr/>
          <p:nvPr/>
        </p:nvSpPr>
        <p:spPr>
          <a:xfrm rot="5400000">
            <a:off x="6253525" y="2089740"/>
            <a:ext cx="371966" cy="320782"/>
          </a:xfrm>
          <a:prstGeom prst="triangle">
            <a:avLst/>
          </a:prstGeom>
          <a:solidFill>
            <a:srgbClr val="69849C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79"/>
          <p:cNvSpPr txBox="1"/>
          <p:nvPr/>
        </p:nvSpPr>
        <p:spPr>
          <a:xfrm>
            <a:off x="6279515" y="3521710"/>
            <a:ext cx="4405630" cy="5892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71450" indent="-171450" algn="just">
              <a:lnSpc>
                <a:spcPct val="121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2、表示谢意  </a:t>
            </a:r>
            <a:endParaRPr lang="zh-CN" alt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8" name="文本框 79"/>
          <p:cNvSpPr txBox="1"/>
          <p:nvPr/>
        </p:nvSpPr>
        <p:spPr>
          <a:xfrm>
            <a:off x="6280150" y="4239260"/>
            <a:ext cx="4404995" cy="5892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71450" indent="-171450" algn="just">
              <a:lnSpc>
                <a:spcPct val="121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3、表示歉意</a:t>
            </a:r>
            <a:endParaRPr lang="zh-CN" alt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20" y="1517015"/>
            <a:ext cx="4331335" cy="434340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bldLvl="0" animBg="1"/>
      <p:bldP spid="29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5507" y="6226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25830" y="1795780"/>
            <a:ext cx="715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8" name="AutoShape 25"/>
          <p:cNvSpPr/>
          <p:nvPr/>
        </p:nvSpPr>
        <p:spPr bwMode="auto">
          <a:xfrm>
            <a:off x="7513955" y="1500505"/>
            <a:ext cx="3065145" cy="43510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242570"/>
            <a:ext cx="3855085" cy="6407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15230" y="546735"/>
            <a:ext cx="680021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鞠躬角度越大越郑重。鞠躬所停留的时间也越长。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 b="1"/>
              <a:t>鞠躬15度 - 颔首行礼</a:t>
            </a:r>
            <a:endParaRPr lang="zh-CN" altLang="en-US" sz="2400"/>
          </a:p>
          <a:p>
            <a:r>
              <a:rPr lang="zh-CN" altLang="en-US" sz="2400"/>
              <a:t>颔首行礼快速，粗糙。路上碰到认识的人，尤其是长辈前辈，都要行15度礼。身体微微前倾即可。遇到同辈的熟人，一般也要点个头行礼，以示礼貌。迎接客人也可以用这个15度鞠躬。</a:t>
            </a:r>
            <a:endParaRPr lang="zh-CN" altLang="en-US" sz="2400"/>
          </a:p>
          <a:p>
            <a:r>
              <a:rPr lang="zh-CN" altLang="en-US" sz="2400" b="1"/>
              <a:t>鞠躬30度 - 敬礼</a:t>
            </a:r>
            <a:endParaRPr lang="zh-CN" altLang="en-US" sz="2400"/>
          </a:p>
          <a:p>
            <a:r>
              <a:rPr lang="zh-CN" altLang="en-US" sz="2400"/>
              <a:t>服务员，店员用的最多的行礼。上身要倾斜30度，比颔首行礼敬意要多。</a:t>
            </a:r>
            <a:endParaRPr lang="zh-CN" altLang="en-US" sz="2400"/>
          </a:p>
          <a:p>
            <a:r>
              <a:rPr lang="zh-CN" altLang="en-US" sz="2400" b="1"/>
              <a:t>鞠躬45度 - 最敬礼</a:t>
            </a:r>
            <a:endParaRPr lang="zh-CN" altLang="en-US" sz="2400"/>
          </a:p>
          <a:p>
            <a:r>
              <a:rPr lang="zh-CN" altLang="en-US" sz="2400"/>
              <a:t>在商务场合会频繁使用。尤其是道歉、郑重感谢，以及送客（带着感谢的含义）的时候。</a:t>
            </a:r>
            <a:endParaRPr lang="zh-CN" altLang="en-US" sz="2400"/>
          </a:p>
          <a:p>
            <a:r>
              <a:rPr lang="zh-CN" altLang="en-US" sz="2400"/>
              <a:t>在一些重大道歉以及感谢的场合，甚至可以鞠到90度。鞠躬越深，歉意和感谢越重。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658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框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4926453" y="442935"/>
            <a:ext cx="23391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600" dirty="0">
                <a:solidFill>
                  <a:srgbClr val="69849C"/>
                </a:solidFill>
                <a:latin typeface="仿宋" panose="02010609060101010101" charset="-122"/>
                <a:ea typeface="仿宋" panose="02010609060101010101" charset="-122"/>
              </a:rPr>
              <a:t>第叁章回</a:t>
            </a:r>
            <a:endParaRPr lang="en-US" altLang="zh-CN" sz="3600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70" y="1862455"/>
            <a:ext cx="4778375" cy="3653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27470" y="1875155"/>
            <a:ext cx="433260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左图是奥巴马访问日本天皇时的照片，奥巴马向对方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90度鞠躬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just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这种高规格的鞠躬通常是见到皇室成员才用的礼节，以表示自己非非非非常尊敬对方。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539105" y="-13970"/>
            <a:ext cx="1095623" cy="2667000"/>
            <a:chOff x="5547360" y="57150"/>
            <a:chExt cx="1097280" cy="2670810"/>
          </a:xfrm>
        </p:grpSpPr>
        <p:sp>
          <p:nvSpPr>
            <p:cNvPr id="31" name="矩形 30"/>
            <p:cNvSpPr/>
            <p:nvPr/>
          </p:nvSpPr>
          <p:spPr>
            <a:xfrm>
              <a:off x="5547360" y="57150"/>
              <a:ext cx="1097280" cy="26708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600164" y="646863"/>
              <a:ext cx="1009250" cy="1617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第</a:t>
              </a:r>
              <a:endParaRPr lang="zh-CN" altLang="en-US" sz="3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 algn="ctr"/>
              <a:r>
                <a:rPr lang="zh-CN" altLang="en-US" sz="33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肆章</a:t>
              </a:r>
              <a:endParaRPr lang="zh-CN" altLang="en-US" sz="3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662613" y="393700"/>
              <a:ext cx="866775" cy="212280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763431" y="2360413"/>
              <a:ext cx="665140" cy="26072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PART.4</a:t>
              </a:r>
              <a:endParaRPr lang="en-US" altLang="zh-CN" sz="11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8007985" y="3352800"/>
            <a:ext cx="416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0" y="3352800"/>
            <a:ext cx="416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535805" y="3085465"/>
            <a:ext cx="312166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000" b="1" kern="100" spc="225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参拜礼仪</a:t>
            </a:r>
            <a:endParaRPr lang="zh-CN" altLang="en-US" sz="4000" b="1" kern="100" spc="225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3" name="图片 52" descr="eae7b161633bf04d43d6cab9815e73c6526e39bb5280d-hV0KbH"/>
          <p:cNvPicPr>
            <a:picLocks noChangeAspect="1"/>
          </p:cNvPicPr>
          <p:nvPr/>
        </p:nvPicPr>
        <p:blipFill>
          <a:blip r:embed="rId1"/>
          <a:srcRect l="88818" r="-374"/>
          <a:stretch>
            <a:fillRect/>
          </a:stretch>
        </p:blipFill>
        <p:spPr>
          <a:xfrm rot="5400000">
            <a:off x="5626100" y="324485"/>
            <a:ext cx="940435" cy="12207240"/>
          </a:xfrm>
          <a:prstGeom prst="rect">
            <a:avLst/>
          </a:prstGeom>
        </p:spPr>
      </p:pic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658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框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5029204" y="442935"/>
            <a:ext cx="213360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>
              <a:defRPr/>
            </a:pPr>
            <a:r>
              <a:rPr lang="zh-CN" altLang="en-US" sz="3600" b="1" kern="100" spc="225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参拜礼仪</a:t>
            </a:r>
            <a:endParaRPr lang="en-US" altLang="zh-CN" sz="3600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7" name="图片 6" descr="f3317e3b68e3408e666c5bf8d498026ff87b128910c93-Rtq8Yd_fw658[1]"/>
          <p:cNvPicPr>
            <a:picLocks noChangeAspect="1"/>
          </p:cNvPicPr>
          <p:nvPr/>
        </p:nvPicPr>
        <p:blipFill>
          <a:blip r:embed="rId2"/>
          <a:srcRect l="37166" t="64519"/>
          <a:stretch>
            <a:fillRect/>
          </a:stretch>
        </p:blipFill>
        <p:spPr>
          <a:xfrm>
            <a:off x="7774305" y="3968115"/>
            <a:ext cx="3935095" cy="21310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263005" y="1882775"/>
            <a:ext cx="4277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在日本大大小小的神社特别多，在日本生活很大概率也会到神社。那么对于神社的参拜礼仪也是需要了解一下的。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95" y="1882775"/>
            <a:ext cx="5179060" cy="344741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658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框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4130997" y="442935"/>
            <a:ext cx="3930015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69849C"/>
                </a:solidFill>
                <a:latin typeface="仿宋" panose="02010609060101010101" charset="-122"/>
                <a:ea typeface="仿宋" panose="02010609060101010101" charset="-122"/>
              </a:rPr>
              <a:t>在鸟居前要鞠躬</a:t>
            </a:r>
            <a:endParaRPr lang="zh-CN" altLang="en-US" sz="3600" b="1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25540" y="1441450"/>
            <a:ext cx="505714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在鸟居前要鞠躬日本的每一个神社的入口处，一定会有一座鸟居。鸟居在日本被称作“通往神域的大门”，是神域和人间的分界。所以鸟居在日本人看来是很神圣的，穿过鸟居也意味着除去不洁。在此要遵守的规矩是一定要取下帽子，并且在进入鸟居之前，他们都会在鸟居前轻轻的鞠一个躬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just"/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just"/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-12" b="10157"/>
          <a:stretch>
            <a:fillRect/>
          </a:stretch>
        </p:blipFill>
        <p:spPr>
          <a:xfrm>
            <a:off x="897890" y="1685290"/>
            <a:ext cx="5136515" cy="348805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658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框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2792734" y="442935"/>
            <a:ext cx="660654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69849C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不要走在参道的正中央区域</a:t>
            </a:r>
            <a:endParaRPr lang="zh-CN" altLang="en-US" sz="3600" b="1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4595" y="1753870"/>
            <a:ext cx="51581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参道是日本为了祭祀而铺设的道路。参道的中央是“正中”，是神明的通道。所以在参道上行走的时候靠左走，不能站在正中挡到神明的道路。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just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途中想变化方向或是结束参拜回去的时候也要沿着参道左边行走。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146" b="8358"/>
          <a:stretch>
            <a:fillRect/>
          </a:stretch>
        </p:blipFill>
        <p:spPr>
          <a:xfrm>
            <a:off x="769620" y="1776095"/>
            <a:ext cx="5205095" cy="351599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eae7b161633bf04d43d6cab9815e73c6526e39bb5280d-hV0KbH"/>
          <p:cNvPicPr>
            <a:picLocks noChangeAspect="1"/>
          </p:cNvPicPr>
          <p:nvPr/>
        </p:nvPicPr>
        <p:blipFill>
          <a:blip r:embed="rId1"/>
          <a:srcRect l="88818" r="-374"/>
          <a:stretch>
            <a:fillRect/>
          </a:stretch>
        </p:blipFill>
        <p:spPr>
          <a:xfrm rot="5400000">
            <a:off x="5626100" y="324485"/>
            <a:ext cx="940435" cy="12207240"/>
          </a:xfrm>
          <a:prstGeom prst="rect">
            <a:avLst/>
          </a:prstGeom>
        </p:spPr>
      </p:pic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930" y="2593975"/>
            <a:ext cx="10908665" cy="33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90000"/>
              </a:lnSpc>
            </a:pPr>
            <a:r>
              <a:rPr sz="2800" b="1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</a:rPr>
              <a:t>日本拥有它不同于西方社会和中国的独特的“礼仪文化”。日本社会非常重视礼仪，在日本人的日常工作、学习和生活中，和亲近感相比，更要求恭敬礼貌的态度。日本人</a:t>
            </a:r>
            <a:r>
              <a:rPr lang="zh-CN" sz="2800" b="1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</a:rPr>
              <a:t>的社交礼仪</a:t>
            </a:r>
            <a:r>
              <a:rPr sz="2800" b="1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</a:rPr>
              <a:t>总的来说可以用这样几句话来概括</a:t>
            </a:r>
            <a:endParaRPr sz="2800" b="1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4" name="矩形 4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3950970" y="847090"/>
            <a:ext cx="4290060" cy="1369695"/>
          </a:xfrm>
          <a:prstGeom prst="rect">
            <a:avLst/>
          </a:prstGeom>
          <a:noFill/>
          <a:ln w="6350">
            <a:solidFill>
              <a:srgbClr val="3587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5" name="矩形 4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3374390" y="620395"/>
            <a:ext cx="5442585" cy="1822450"/>
          </a:xfrm>
          <a:prstGeom prst="rect">
            <a:avLst/>
          </a:prstGeom>
          <a:noFill/>
          <a:ln w="6350">
            <a:solidFill>
              <a:srgbClr val="3587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4846955" y="932815"/>
            <a:ext cx="3248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</a:rPr>
              <a:t>前 言</a:t>
            </a:r>
            <a:endParaRPr lang="zh-CN" altLang="en-US" sz="720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bldLvl="0" animBg="1"/>
      <p:bldP spid="45" grpId="0" bldLvl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658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框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4398649" y="442935"/>
            <a:ext cx="339471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69849C"/>
                </a:solidFill>
                <a:latin typeface="仿宋" panose="02010609060101010101" charset="-122"/>
                <a:ea typeface="仿宋" panose="02010609060101010101" charset="-122"/>
              </a:rPr>
              <a:t>参拜前要洗手</a:t>
            </a:r>
            <a:endParaRPr lang="zh-CN" altLang="en-US" sz="3600" b="1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85595" y="5041265"/>
            <a:ext cx="95421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参拜前要洗手穿过鸟居，走过参道，再去殿堂参拜，但是这之前一定要在洗手处洗净去污。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185" b="11511"/>
          <a:stretch>
            <a:fillRect/>
          </a:stretch>
        </p:blipFill>
        <p:spPr>
          <a:xfrm>
            <a:off x="2538730" y="1266190"/>
            <a:ext cx="6508750" cy="367093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ae7b161633bf04d43d6cab9815e73c6526e39bb5280d-hV0KbH"/>
          <p:cNvPicPr>
            <a:picLocks noChangeAspect="1"/>
          </p:cNvPicPr>
          <p:nvPr/>
        </p:nvPicPr>
        <p:blipFill>
          <a:blip r:embed="rId1"/>
          <a:srcRect l="2996" r="12547"/>
          <a:stretch>
            <a:fillRect/>
          </a:stretch>
        </p:blipFill>
        <p:spPr>
          <a:xfrm rot="5400000">
            <a:off x="2659380" y="-2674620"/>
            <a:ext cx="6873240" cy="12207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81250" y="1816735"/>
            <a:ext cx="7417435" cy="3426460"/>
          </a:xfrm>
          <a:prstGeom prst="rect">
            <a:avLst/>
          </a:prstGeom>
          <a:solidFill>
            <a:schemeClr val="bg1">
              <a:alpha val="9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81935" y="2146300"/>
            <a:ext cx="6607175" cy="2783205"/>
          </a:xfrm>
          <a:prstGeom prst="rect">
            <a:avLst/>
          </a:prstGeom>
          <a:noFill/>
          <a:ln w="28575">
            <a:solidFill>
              <a:srgbClr val="263F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436620" y="4295140"/>
            <a:ext cx="4416425" cy="0"/>
          </a:xfrm>
          <a:prstGeom prst="line">
            <a:avLst/>
          </a:prstGeom>
          <a:ln w="25400">
            <a:solidFill>
              <a:srgbClr val="24494F">
                <a:alpha val="4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75785" y="4406265"/>
            <a:ext cx="4416425" cy="0"/>
          </a:xfrm>
          <a:prstGeom prst="line">
            <a:avLst/>
          </a:prstGeom>
          <a:ln w="25400">
            <a:solidFill>
              <a:srgbClr val="24494F">
                <a:alpha val="4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5"/>
          <p:cNvSpPr/>
          <p:nvPr/>
        </p:nvSpPr>
        <p:spPr bwMode="auto">
          <a:xfrm>
            <a:off x="9035415" y="1816735"/>
            <a:ext cx="601345" cy="600075"/>
          </a:xfrm>
          <a:custGeom>
            <a:avLst/>
            <a:gdLst>
              <a:gd name="T0" fmla="*/ 279 w 291"/>
              <a:gd name="T1" fmla="*/ 117 h 300"/>
              <a:gd name="T2" fmla="*/ 274 w 291"/>
              <a:gd name="T3" fmla="*/ 101 h 300"/>
              <a:gd name="T4" fmla="*/ 269 w 291"/>
              <a:gd name="T5" fmla="*/ 84 h 300"/>
              <a:gd name="T6" fmla="*/ 254 w 291"/>
              <a:gd name="T7" fmla="*/ 63 h 300"/>
              <a:gd name="T8" fmla="*/ 227 w 291"/>
              <a:gd name="T9" fmla="*/ 37 h 300"/>
              <a:gd name="T10" fmla="*/ 229 w 291"/>
              <a:gd name="T11" fmla="*/ 34 h 300"/>
              <a:gd name="T12" fmla="*/ 218 w 291"/>
              <a:gd name="T13" fmla="*/ 23 h 300"/>
              <a:gd name="T14" fmla="*/ 191 w 291"/>
              <a:gd name="T15" fmla="*/ 20 h 300"/>
              <a:gd name="T16" fmla="*/ 174 w 291"/>
              <a:gd name="T17" fmla="*/ 9 h 300"/>
              <a:gd name="T18" fmla="*/ 157 w 291"/>
              <a:gd name="T19" fmla="*/ 4 h 300"/>
              <a:gd name="T20" fmla="*/ 135 w 291"/>
              <a:gd name="T21" fmla="*/ 6 h 300"/>
              <a:gd name="T22" fmla="*/ 118 w 291"/>
              <a:gd name="T23" fmla="*/ 6 h 300"/>
              <a:gd name="T24" fmla="*/ 89 w 291"/>
              <a:gd name="T25" fmla="*/ 14 h 300"/>
              <a:gd name="T26" fmla="*/ 58 w 291"/>
              <a:gd name="T27" fmla="*/ 31 h 300"/>
              <a:gd name="T28" fmla="*/ 46 w 291"/>
              <a:gd name="T29" fmla="*/ 40 h 300"/>
              <a:gd name="T30" fmla="*/ 35 w 291"/>
              <a:gd name="T31" fmla="*/ 45 h 300"/>
              <a:gd name="T32" fmla="*/ 22 w 291"/>
              <a:gd name="T33" fmla="*/ 65 h 300"/>
              <a:gd name="T34" fmla="*/ 10 w 291"/>
              <a:gd name="T35" fmla="*/ 93 h 300"/>
              <a:gd name="T36" fmla="*/ 5 w 291"/>
              <a:gd name="T37" fmla="*/ 103 h 300"/>
              <a:gd name="T38" fmla="*/ 4 w 291"/>
              <a:gd name="T39" fmla="*/ 133 h 300"/>
              <a:gd name="T40" fmla="*/ 16 w 291"/>
              <a:gd name="T41" fmla="*/ 172 h 300"/>
              <a:gd name="T42" fmla="*/ 17 w 291"/>
              <a:gd name="T43" fmla="*/ 182 h 300"/>
              <a:gd name="T44" fmla="*/ 18 w 291"/>
              <a:gd name="T45" fmla="*/ 187 h 300"/>
              <a:gd name="T46" fmla="*/ 21 w 291"/>
              <a:gd name="T47" fmla="*/ 193 h 300"/>
              <a:gd name="T48" fmla="*/ 54 w 291"/>
              <a:gd name="T49" fmla="*/ 227 h 300"/>
              <a:gd name="T50" fmla="*/ 83 w 291"/>
              <a:gd name="T51" fmla="*/ 244 h 300"/>
              <a:gd name="T52" fmla="*/ 107 w 291"/>
              <a:gd name="T53" fmla="*/ 263 h 300"/>
              <a:gd name="T54" fmla="*/ 116 w 291"/>
              <a:gd name="T55" fmla="*/ 265 h 300"/>
              <a:gd name="T56" fmla="*/ 113 w 291"/>
              <a:gd name="T57" fmla="*/ 273 h 300"/>
              <a:gd name="T58" fmla="*/ 130 w 291"/>
              <a:gd name="T59" fmla="*/ 281 h 300"/>
              <a:gd name="T60" fmla="*/ 124 w 291"/>
              <a:gd name="T61" fmla="*/ 287 h 300"/>
              <a:gd name="T62" fmla="*/ 150 w 291"/>
              <a:gd name="T63" fmla="*/ 293 h 300"/>
              <a:gd name="T64" fmla="*/ 185 w 291"/>
              <a:gd name="T65" fmla="*/ 289 h 300"/>
              <a:gd name="T66" fmla="*/ 210 w 291"/>
              <a:gd name="T67" fmla="*/ 273 h 300"/>
              <a:gd name="T68" fmla="*/ 246 w 291"/>
              <a:gd name="T69" fmla="*/ 252 h 300"/>
              <a:gd name="T70" fmla="*/ 268 w 291"/>
              <a:gd name="T71" fmla="*/ 223 h 300"/>
              <a:gd name="T72" fmla="*/ 274 w 291"/>
              <a:gd name="T73" fmla="*/ 196 h 300"/>
              <a:gd name="T74" fmla="*/ 280 w 291"/>
              <a:gd name="T75" fmla="*/ 183 h 300"/>
              <a:gd name="T76" fmla="*/ 284 w 291"/>
              <a:gd name="T77" fmla="*/ 159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1" h="300">
                <a:moveTo>
                  <a:pt x="284" y="135"/>
                </a:moveTo>
                <a:cubicBezTo>
                  <a:pt x="285" y="127"/>
                  <a:pt x="282" y="123"/>
                  <a:pt x="279" y="117"/>
                </a:cubicBezTo>
                <a:cubicBezTo>
                  <a:pt x="285" y="110"/>
                  <a:pt x="273" y="107"/>
                  <a:pt x="274" y="100"/>
                </a:cubicBezTo>
                <a:cubicBezTo>
                  <a:pt x="274" y="101"/>
                  <a:pt x="274" y="101"/>
                  <a:pt x="274" y="101"/>
                </a:cubicBezTo>
                <a:cubicBezTo>
                  <a:pt x="272" y="99"/>
                  <a:pt x="272" y="99"/>
                  <a:pt x="272" y="99"/>
                </a:cubicBezTo>
                <a:cubicBezTo>
                  <a:pt x="278" y="93"/>
                  <a:pt x="269" y="89"/>
                  <a:pt x="269" y="84"/>
                </a:cubicBezTo>
                <a:cubicBezTo>
                  <a:pt x="266" y="81"/>
                  <a:pt x="268" y="71"/>
                  <a:pt x="260" y="73"/>
                </a:cubicBezTo>
                <a:cubicBezTo>
                  <a:pt x="260" y="68"/>
                  <a:pt x="258" y="66"/>
                  <a:pt x="254" y="63"/>
                </a:cubicBezTo>
                <a:cubicBezTo>
                  <a:pt x="246" y="57"/>
                  <a:pt x="241" y="41"/>
                  <a:pt x="229" y="40"/>
                </a:cubicBezTo>
                <a:cubicBezTo>
                  <a:pt x="228" y="39"/>
                  <a:pt x="227" y="38"/>
                  <a:pt x="227" y="37"/>
                </a:cubicBezTo>
                <a:cubicBezTo>
                  <a:pt x="228" y="37"/>
                  <a:pt x="228" y="36"/>
                  <a:pt x="229" y="36"/>
                </a:cubicBezTo>
                <a:cubicBezTo>
                  <a:pt x="229" y="34"/>
                  <a:pt x="229" y="34"/>
                  <a:pt x="229" y="34"/>
                </a:cubicBezTo>
                <a:cubicBezTo>
                  <a:pt x="226" y="33"/>
                  <a:pt x="224" y="32"/>
                  <a:pt x="221" y="31"/>
                </a:cubicBezTo>
                <a:cubicBezTo>
                  <a:pt x="223" y="29"/>
                  <a:pt x="221" y="24"/>
                  <a:pt x="218" y="23"/>
                </a:cubicBezTo>
                <a:cubicBezTo>
                  <a:pt x="213" y="22"/>
                  <a:pt x="212" y="22"/>
                  <a:pt x="206" y="21"/>
                </a:cubicBezTo>
                <a:cubicBezTo>
                  <a:pt x="202" y="17"/>
                  <a:pt x="196" y="19"/>
                  <a:pt x="191" y="20"/>
                </a:cubicBezTo>
                <a:cubicBezTo>
                  <a:pt x="189" y="14"/>
                  <a:pt x="182" y="16"/>
                  <a:pt x="178" y="14"/>
                </a:cubicBezTo>
                <a:cubicBezTo>
                  <a:pt x="176" y="12"/>
                  <a:pt x="174" y="11"/>
                  <a:pt x="174" y="9"/>
                </a:cubicBezTo>
                <a:cubicBezTo>
                  <a:pt x="168" y="9"/>
                  <a:pt x="164" y="6"/>
                  <a:pt x="157" y="7"/>
                </a:cubicBezTo>
                <a:cubicBezTo>
                  <a:pt x="157" y="4"/>
                  <a:pt x="157" y="4"/>
                  <a:pt x="157" y="4"/>
                </a:cubicBezTo>
                <a:cubicBezTo>
                  <a:pt x="153" y="0"/>
                  <a:pt x="148" y="6"/>
                  <a:pt x="144" y="1"/>
                </a:cubicBezTo>
                <a:cubicBezTo>
                  <a:pt x="140" y="2"/>
                  <a:pt x="139" y="5"/>
                  <a:pt x="135" y="6"/>
                </a:cubicBezTo>
                <a:cubicBezTo>
                  <a:pt x="132" y="7"/>
                  <a:pt x="126" y="9"/>
                  <a:pt x="124" y="4"/>
                </a:cubicBezTo>
                <a:cubicBezTo>
                  <a:pt x="122" y="4"/>
                  <a:pt x="119" y="4"/>
                  <a:pt x="118" y="6"/>
                </a:cubicBezTo>
                <a:cubicBezTo>
                  <a:pt x="114" y="2"/>
                  <a:pt x="112" y="11"/>
                  <a:pt x="107" y="6"/>
                </a:cubicBezTo>
                <a:cubicBezTo>
                  <a:pt x="103" y="16"/>
                  <a:pt x="96" y="9"/>
                  <a:pt x="89" y="14"/>
                </a:cubicBezTo>
                <a:cubicBezTo>
                  <a:pt x="84" y="23"/>
                  <a:pt x="74" y="15"/>
                  <a:pt x="69" y="25"/>
                </a:cubicBezTo>
                <a:cubicBezTo>
                  <a:pt x="64" y="22"/>
                  <a:pt x="63" y="35"/>
                  <a:pt x="58" y="31"/>
                </a:cubicBezTo>
                <a:cubicBezTo>
                  <a:pt x="58" y="32"/>
                  <a:pt x="58" y="32"/>
                  <a:pt x="58" y="32"/>
                </a:cubicBezTo>
                <a:cubicBezTo>
                  <a:pt x="56" y="38"/>
                  <a:pt x="47" y="32"/>
                  <a:pt x="46" y="40"/>
                </a:cubicBezTo>
                <a:cubicBezTo>
                  <a:pt x="40" y="40"/>
                  <a:pt x="38" y="39"/>
                  <a:pt x="34" y="43"/>
                </a:cubicBezTo>
                <a:cubicBezTo>
                  <a:pt x="35" y="45"/>
                  <a:pt x="35" y="45"/>
                  <a:pt x="35" y="45"/>
                </a:cubicBezTo>
                <a:cubicBezTo>
                  <a:pt x="32" y="49"/>
                  <a:pt x="32" y="53"/>
                  <a:pt x="27" y="53"/>
                </a:cubicBezTo>
                <a:cubicBezTo>
                  <a:pt x="24" y="57"/>
                  <a:pt x="20" y="61"/>
                  <a:pt x="22" y="65"/>
                </a:cubicBezTo>
                <a:cubicBezTo>
                  <a:pt x="9" y="69"/>
                  <a:pt x="20" y="87"/>
                  <a:pt x="8" y="92"/>
                </a:cubicBezTo>
                <a:cubicBezTo>
                  <a:pt x="10" y="93"/>
                  <a:pt x="10" y="93"/>
                  <a:pt x="10" y="93"/>
                </a:cubicBezTo>
                <a:cubicBezTo>
                  <a:pt x="8" y="96"/>
                  <a:pt x="8" y="102"/>
                  <a:pt x="3" y="99"/>
                </a:cubicBezTo>
                <a:cubicBezTo>
                  <a:pt x="2" y="101"/>
                  <a:pt x="4" y="102"/>
                  <a:pt x="5" y="103"/>
                </a:cubicBezTo>
                <a:cubicBezTo>
                  <a:pt x="2" y="109"/>
                  <a:pt x="6" y="114"/>
                  <a:pt x="8" y="121"/>
                </a:cubicBezTo>
                <a:cubicBezTo>
                  <a:pt x="5" y="124"/>
                  <a:pt x="0" y="128"/>
                  <a:pt x="4" y="133"/>
                </a:cubicBezTo>
                <a:cubicBezTo>
                  <a:pt x="12" y="137"/>
                  <a:pt x="0" y="147"/>
                  <a:pt x="8" y="149"/>
                </a:cubicBezTo>
                <a:cubicBezTo>
                  <a:pt x="5" y="159"/>
                  <a:pt x="14" y="166"/>
                  <a:pt x="16" y="172"/>
                </a:cubicBezTo>
                <a:cubicBezTo>
                  <a:pt x="13" y="175"/>
                  <a:pt x="17" y="180"/>
                  <a:pt x="16" y="183"/>
                </a:cubicBezTo>
                <a:cubicBezTo>
                  <a:pt x="17" y="182"/>
                  <a:pt x="17" y="182"/>
                  <a:pt x="17" y="182"/>
                </a:cubicBezTo>
                <a:cubicBezTo>
                  <a:pt x="19" y="184"/>
                  <a:pt x="19" y="184"/>
                  <a:pt x="19" y="184"/>
                </a:cubicBezTo>
                <a:cubicBezTo>
                  <a:pt x="19" y="185"/>
                  <a:pt x="19" y="186"/>
                  <a:pt x="18" y="187"/>
                </a:cubicBezTo>
                <a:cubicBezTo>
                  <a:pt x="26" y="191"/>
                  <a:pt x="26" y="191"/>
                  <a:pt x="26" y="191"/>
                </a:cubicBezTo>
                <a:cubicBezTo>
                  <a:pt x="21" y="193"/>
                  <a:pt x="21" y="193"/>
                  <a:pt x="21" y="193"/>
                </a:cubicBezTo>
                <a:cubicBezTo>
                  <a:pt x="26" y="202"/>
                  <a:pt x="38" y="205"/>
                  <a:pt x="43" y="215"/>
                </a:cubicBezTo>
                <a:cubicBezTo>
                  <a:pt x="51" y="215"/>
                  <a:pt x="47" y="225"/>
                  <a:pt x="54" y="227"/>
                </a:cubicBezTo>
                <a:cubicBezTo>
                  <a:pt x="64" y="224"/>
                  <a:pt x="62" y="237"/>
                  <a:pt x="71" y="236"/>
                </a:cubicBezTo>
                <a:cubicBezTo>
                  <a:pt x="72" y="243"/>
                  <a:pt x="83" y="237"/>
                  <a:pt x="83" y="244"/>
                </a:cubicBezTo>
                <a:cubicBezTo>
                  <a:pt x="86" y="244"/>
                  <a:pt x="86" y="244"/>
                  <a:pt x="86" y="244"/>
                </a:cubicBezTo>
                <a:cubicBezTo>
                  <a:pt x="92" y="253"/>
                  <a:pt x="104" y="253"/>
                  <a:pt x="107" y="263"/>
                </a:cubicBezTo>
                <a:cubicBezTo>
                  <a:pt x="110" y="261"/>
                  <a:pt x="115" y="259"/>
                  <a:pt x="117" y="263"/>
                </a:cubicBezTo>
                <a:cubicBezTo>
                  <a:pt x="116" y="265"/>
                  <a:pt x="116" y="265"/>
                  <a:pt x="116" y="265"/>
                </a:cubicBezTo>
                <a:cubicBezTo>
                  <a:pt x="120" y="269"/>
                  <a:pt x="120" y="269"/>
                  <a:pt x="120" y="269"/>
                </a:cubicBezTo>
                <a:cubicBezTo>
                  <a:pt x="119" y="273"/>
                  <a:pt x="114" y="269"/>
                  <a:pt x="113" y="273"/>
                </a:cubicBezTo>
                <a:cubicBezTo>
                  <a:pt x="116" y="275"/>
                  <a:pt x="120" y="278"/>
                  <a:pt x="122" y="275"/>
                </a:cubicBezTo>
                <a:cubicBezTo>
                  <a:pt x="124" y="278"/>
                  <a:pt x="127" y="278"/>
                  <a:pt x="130" y="281"/>
                </a:cubicBezTo>
                <a:cubicBezTo>
                  <a:pt x="132" y="283"/>
                  <a:pt x="135" y="277"/>
                  <a:pt x="137" y="282"/>
                </a:cubicBezTo>
                <a:cubicBezTo>
                  <a:pt x="133" y="285"/>
                  <a:pt x="130" y="285"/>
                  <a:pt x="124" y="287"/>
                </a:cubicBezTo>
                <a:cubicBezTo>
                  <a:pt x="126" y="287"/>
                  <a:pt x="130" y="289"/>
                  <a:pt x="130" y="287"/>
                </a:cubicBezTo>
                <a:cubicBezTo>
                  <a:pt x="135" y="291"/>
                  <a:pt x="145" y="288"/>
                  <a:pt x="150" y="293"/>
                </a:cubicBezTo>
                <a:cubicBezTo>
                  <a:pt x="154" y="294"/>
                  <a:pt x="156" y="293"/>
                  <a:pt x="157" y="290"/>
                </a:cubicBezTo>
                <a:cubicBezTo>
                  <a:pt x="168" y="300"/>
                  <a:pt x="174" y="285"/>
                  <a:pt x="185" y="289"/>
                </a:cubicBezTo>
                <a:cubicBezTo>
                  <a:pt x="195" y="289"/>
                  <a:pt x="191" y="272"/>
                  <a:pt x="202" y="279"/>
                </a:cubicBezTo>
                <a:cubicBezTo>
                  <a:pt x="205" y="274"/>
                  <a:pt x="211" y="281"/>
                  <a:pt x="210" y="273"/>
                </a:cubicBezTo>
                <a:cubicBezTo>
                  <a:pt x="212" y="269"/>
                  <a:pt x="216" y="270"/>
                  <a:pt x="219" y="270"/>
                </a:cubicBezTo>
                <a:cubicBezTo>
                  <a:pt x="225" y="260"/>
                  <a:pt x="237" y="259"/>
                  <a:pt x="246" y="252"/>
                </a:cubicBezTo>
                <a:cubicBezTo>
                  <a:pt x="245" y="245"/>
                  <a:pt x="253" y="244"/>
                  <a:pt x="253" y="237"/>
                </a:cubicBezTo>
                <a:cubicBezTo>
                  <a:pt x="260" y="234"/>
                  <a:pt x="260" y="225"/>
                  <a:pt x="268" y="223"/>
                </a:cubicBezTo>
                <a:cubicBezTo>
                  <a:pt x="267" y="218"/>
                  <a:pt x="269" y="210"/>
                  <a:pt x="270" y="205"/>
                </a:cubicBezTo>
                <a:cubicBezTo>
                  <a:pt x="273" y="203"/>
                  <a:pt x="270" y="197"/>
                  <a:pt x="274" y="196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81" y="194"/>
                  <a:pt x="274" y="185"/>
                  <a:pt x="280" y="183"/>
                </a:cubicBezTo>
                <a:cubicBezTo>
                  <a:pt x="280" y="179"/>
                  <a:pt x="280" y="171"/>
                  <a:pt x="284" y="169"/>
                </a:cubicBezTo>
                <a:cubicBezTo>
                  <a:pt x="284" y="159"/>
                  <a:pt x="284" y="159"/>
                  <a:pt x="284" y="159"/>
                </a:cubicBezTo>
                <a:cubicBezTo>
                  <a:pt x="279" y="151"/>
                  <a:pt x="291" y="143"/>
                  <a:pt x="284" y="13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36620" y="4561205"/>
            <a:ext cx="575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39362" y="2079411"/>
            <a:ext cx="22225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24494F"/>
                </a:solidFill>
                <a:effectLst/>
                <a:latin typeface="方正楷体简体" panose="03000509000000000000" charset="-122"/>
                <a:ea typeface="方正楷体简体" panose="03000509000000000000" charset="-122"/>
              </a:rPr>
              <a:t>谢</a:t>
            </a:r>
            <a:endParaRPr lang="zh-CN" altLang="en-US" sz="13800" dirty="0">
              <a:solidFill>
                <a:srgbClr val="24494F"/>
              </a:solidFill>
              <a:effectLst/>
              <a:latin typeface="方正楷体简体" panose="03000509000000000000" charset="-122"/>
              <a:ea typeface="方正楷体简体" panose="03000509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64764" y="2198326"/>
            <a:ext cx="222250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rgbClr val="24494F"/>
                </a:solidFill>
                <a:effectLst/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谢</a:t>
            </a:r>
            <a:endParaRPr lang="zh-CN" altLang="en-US" sz="11500" dirty="0">
              <a:solidFill>
                <a:srgbClr val="24494F"/>
              </a:solidFill>
              <a:effectLst/>
              <a:latin typeface="方正楷体简体" panose="03000509000000000000" charset="-122"/>
              <a:ea typeface="方正楷体简体" panose="03000509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36582" y="2256382"/>
            <a:ext cx="222250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rgbClr val="24494F"/>
                </a:solidFill>
                <a:effectLst/>
                <a:latin typeface="方正楷体简体" panose="03000509000000000000" charset="-122"/>
                <a:ea typeface="方正楷体简体" panose="03000509000000000000" charset="-122"/>
              </a:rPr>
              <a:t>大</a:t>
            </a:r>
            <a:endParaRPr lang="zh-CN" altLang="en-US" sz="11500" dirty="0">
              <a:solidFill>
                <a:srgbClr val="24494F"/>
              </a:solidFill>
              <a:effectLst/>
              <a:latin typeface="方正楷体简体" panose="03000509000000000000" charset="-122"/>
              <a:ea typeface="方正楷体简体" panose="03000509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14263" y="2079229"/>
            <a:ext cx="22225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24494F"/>
                </a:solidFill>
                <a:effectLst/>
                <a:latin typeface="方正楷体简体" panose="03000509000000000000" charset="-122"/>
                <a:ea typeface="方正楷体简体" panose="03000509000000000000" charset="-122"/>
              </a:rPr>
              <a:t>家</a:t>
            </a:r>
            <a:endParaRPr lang="zh-CN" altLang="en-US" sz="13800" dirty="0">
              <a:solidFill>
                <a:srgbClr val="24494F"/>
              </a:solidFill>
              <a:effectLst/>
              <a:latin typeface="方正楷体简体" panose="03000509000000000000" charset="-122"/>
              <a:ea typeface="方正楷体简体" panose="03000509000000000000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16" grpId="0" bldLvl="0" animBg="1"/>
      <p:bldP spid="17" grpId="0"/>
      <p:bldP spid="26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7872" y="1216991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6" name="直接连接符 5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CxnSpPr/>
          <p:nvPr/>
        </p:nvCxnSpPr>
        <p:spPr>
          <a:xfrm>
            <a:off x="7503160" y="2314826"/>
            <a:ext cx="0" cy="291195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8815" y="1579245"/>
            <a:ext cx="670179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</a:rPr>
              <a:t>为人处世谦让有理，微笑长挂脸上；见面问好行礼，谦让礼貌中规中矩；待人接物说话客气，交谈乐于轻声细语。</a:t>
            </a:r>
            <a:endParaRPr lang="zh-CN" altLang="en-US" sz="3200" b="1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560" y="2454275"/>
            <a:ext cx="3648075" cy="228028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 rot="5400000">
            <a:off x="9241658" y="4416469"/>
            <a:ext cx="18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CONTENES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4" name="矩形 4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9204792" y="998220"/>
            <a:ext cx="1907124" cy="4861560"/>
          </a:xfrm>
          <a:prstGeom prst="rect">
            <a:avLst/>
          </a:prstGeom>
          <a:noFill/>
          <a:ln w="6350">
            <a:solidFill>
              <a:srgbClr val="3587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5" name="矩形 4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9094772" y="878437"/>
            <a:ext cx="2127164" cy="5101127"/>
          </a:xfrm>
          <a:prstGeom prst="rect">
            <a:avLst/>
          </a:prstGeom>
          <a:noFill/>
          <a:ln w="6350">
            <a:solidFill>
              <a:srgbClr val="3587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4" name="组合 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GrpSpPr/>
          <p:nvPr/>
        </p:nvGrpSpPr>
        <p:grpSpPr>
          <a:xfrm rot="16200000">
            <a:off x="1255289" y="1235955"/>
            <a:ext cx="949762" cy="3109476"/>
            <a:chOff x="4582246" y="-1056658"/>
            <a:chExt cx="893762" cy="4143910"/>
          </a:xfrm>
          <a:blipFill dpi="0" rotWithShape="0">
            <a:blip r:embed="rId1"/>
            <a:srcRect/>
            <a:tile tx="0" ty="0" sx="100000" sy="100000" flip="none" algn="ctr"/>
          </a:blipFill>
        </p:grpSpPr>
        <p:sp>
          <p:nvSpPr>
            <p:cNvPr id="5" name="矩形 4"/>
            <p:cNvSpPr/>
            <p:nvPr/>
          </p:nvSpPr>
          <p:spPr>
            <a:xfrm>
              <a:off x="4592781" y="-1056658"/>
              <a:ext cx="883227" cy="3405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4582246" y="2348343"/>
              <a:ext cx="893762" cy="73890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GrpSpPr/>
          <p:nvPr/>
        </p:nvGrpSpPr>
        <p:grpSpPr>
          <a:xfrm rot="16200000">
            <a:off x="1507215" y="2260642"/>
            <a:ext cx="949764" cy="3613325"/>
            <a:chOff x="4582246" y="-1728120"/>
            <a:chExt cx="893763" cy="4815373"/>
          </a:xfrm>
          <a:blipFill dpi="0" rotWithShape="0">
            <a:blip r:embed="rId2"/>
            <a:srcRect/>
            <a:tile tx="0" ty="0" sx="100000" sy="100000" flip="none" algn="tl"/>
          </a:blipFill>
        </p:grpSpPr>
        <p:sp>
          <p:nvSpPr>
            <p:cNvPr id="8" name="矩形 7"/>
            <p:cNvSpPr/>
            <p:nvPr/>
          </p:nvSpPr>
          <p:spPr>
            <a:xfrm>
              <a:off x="4592782" y="-1728120"/>
              <a:ext cx="883227" cy="4076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0800000">
              <a:off x="4582246" y="2348343"/>
              <a:ext cx="893762" cy="73891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GrpSpPr/>
          <p:nvPr/>
        </p:nvGrpSpPr>
        <p:grpSpPr>
          <a:xfrm rot="16200000">
            <a:off x="1759137" y="3285333"/>
            <a:ext cx="949763" cy="4117168"/>
            <a:chOff x="4582246" y="-2399584"/>
            <a:chExt cx="893763" cy="5486837"/>
          </a:xfrm>
          <a:blipFill dpi="0" rotWithShape="0">
            <a:blip r:embed="rId3"/>
            <a:srcRect/>
            <a:tile tx="0" ty="0" sx="100000" sy="100000" flip="none" algn="br"/>
          </a:blipFill>
        </p:grpSpPr>
        <p:sp>
          <p:nvSpPr>
            <p:cNvPr id="11" name="矩形 10"/>
            <p:cNvSpPr/>
            <p:nvPr/>
          </p:nvSpPr>
          <p:spPr>
            <a:xfrm>
              <a:off x="4592782" y="-2399584"/>
              <a:ext cx="883227" cy="47479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4582246" y="2348342"/>
              <a:ext cx="893762" cy="73891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GrpSpPr/>
          <p:nvPr/>
        </p:nvGrpSpPr>
        <p:grpSpPr>
          <a:xfrm rot="16200000">
            <a:off x="1003368" y="211269"/>
            <a:ext cx="949762" cy="2605630"/>
            <a:chOff x="4582246" y="-385195"/>
            <a:chExt cx="893762" cy="3472449"/>
          </a:xfrm>
          <a:blipFill dpi="0" rotWithShape="0">
            <a:blip r:embed="rId4"/>
            <a:srcRect/>
            <a:tile tx="0" ty="0" sx="100000" sy="100000" flip="none" algn="ctr"/>
          </a:blipFill>
        </p:grpSpPr>
        <p:sp>
          <p:nvSpPr>
            <p:cNvPr id="14" name="矩形 13"/>
            <p:cNvSpPr/>
            <p:nvPr/>
          </p:nvSpPr>
          <p:spPr>
            <a:xfrm>
              <a:off x="4592781" y="-385195"/>
              <a:ext cx="883227" cy="2733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10800000">
              <a:off x="4582246" y="2348345"/>
              <a:ext cx="893762" cy="73890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553711" y="1129362"/>
            <a:ext cx="81409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壹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30936" y="2405972"/>
            <a:ext cx="814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贰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71454" y="3682585"/>
            <a:ext cx="814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叁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88143" y="4959196"/>
            <a:ext cx="814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肆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49477" y="1589820"/>
            <a:ext cx="1755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400" kern="100" spc="300" dirty="0">
                <a:solidFill>
                  <a:schemeClr val="bg1">
                    <a:lumMod val="6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PART ONE</a:t>
            </a:r>
            <a:endParaRPr lang="en-US" altLang="zh-CN" sz="1400" kern="100" spc="300" dirty="0">
              <a:solidFill>
                <a:schemeClr val="bg1">
                  <a:lumMod val="65000"/>
                </a:schemeClr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730500" y="1221105"/>
            <a:ext cx="44729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400" b="1" kern="100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公共场所礼仪 　　</a:t>
            </a:r>
            <a:endParaRPr lang="zh-CN" altLang="en-US" sz="4400" b="1" kern="100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448870" y="2783024"/>
            <a:ext cx="1755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400" kern="100" spc="300" dirty="0">
                <a:solidFill>
                  <a:schemeClr val="bg1">
                    <a:lumMod val="6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PART TWO</a:t>
            </a:r>
            <a:endParaRPr lang="en-US" altLang="zh-CN" sz="1400" kern="100" spc="300" dirty="0">
              <a:solidFill>
                <a:schemeClr val="bg1">
                  <a:lumMod val="65000"/>
                </a:schemeClr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234055" y="2486025"/>
            <a:ext cx="29997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400" b="1" kern="100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餐桌礼仪</a:t>
            </a:r>
            <a:endParaRPr lang="zh-CN" altLang="en-US" sz="4400" b="1" kern="100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203153" y="4143988"/>
            <a:ext cx="2063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400" kern="100" spc="300" dirty="0">
                <a:solidFill>
                  <a:schemeClr val="bg1">
                    <a:lumMod val="6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PART THREE</a:t>
            </a:r>
            <a:endParaRPr lang="en-US" altLang="zh-CN" sz="1400" kern="100" spc="300" dirty="0">
              <a:solidFill>
                <a:schemeClr val="bg1">
                  <a:lumMod val="65000"/>
                </a:schemeClr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788410" y="3806825"/>
            <a:ext cx="225615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400" b="1" kern="100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鞠躬礼</a:t>
            </a:r>
            <a:endParaRPr lang="zh-CN" altLang="en-US" sz="4400" b="1" kern="100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03182" y="5420960"/>
            <a:ext cx="20290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400" kern="100" spc="300" dirty="0">
                <a:solidFill>
                  <a:schemeClr val="bg1">
                    <a:lumMod val="6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PART FOUR</a:t>
            </a:r>
            <a:endParaRPr lang="en-US" altLang="zh-CN" sz="1400" kern="100" spc="300" dirty="0">
              <a:solidFill>
                <a:schemeClr val="bg1">
                  <a:lumMod val="65000"/>
                </a:schemeClr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225925" y="5039360"/>
            <a:ext cx="322326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400" b="1" kern="100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参拜礼仪</a:t>
            </a:r>
            <a:endParaRPr lang="zh-CN" altLang="en-US" sz="4400" b="1" kern="100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3" name="图文框 3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35879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90" y="988060"/>
            <a:ext cx="1704975" cy="281876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45" grpId="0" animBg="1"/>
      <p:bldP spid="16" grpId="0"/>
      <p:bldP spid="17" grpId="0"/>
      <p:bldP spid="18" grpId="0"/>
      <p:bldP spid="19" grpId="0"/>
      <p:bldP spid="21" grpId="0"/>
      <p:bldP spid="22" grpId="0"/>
      <p:bldP spid="50" grpId="0"/>
      <p:bldP spid="51" grpId="0"/>
      <p:bldP spid="53" grpId="0"/>
      <p:bldP spid="54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539105" y="-13970"/>
            <a:ext cx="1095623" cy="2667000"/>
            <a:chOff x="5547360" y="57150"/>
            <a:chExt cx="1097280" cy="2670810"/>
          </a:xfrm>
        </p:grpSpPr>
        <p:sp>
          <p:nvSpPr>
            <p:cNvPr id="31" name="矩形 30"/>
            <p:cNvSpPr/>
            <p:nvPr/>
          </p:nvSpPr>
          <p:spPr>
            <a:xfrm>
              <a:off x="5547360" y="57150"/>
              <a:ext cx="1097280" cy="26708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600164" y="646863"/>
              <a:ext cx="1009250" cy="1617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第</a:t>
              </a:r>
              <a:endParaRPr lang="zh-CN" altLang="en-US" sz="3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 algn="ctr"/>
              <a:r>
                <a:rPr lang="zh-CN" altLang="en-US" sz="33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壹章</a:t>
              </a:r>
              <a:endParaRPr lang="zh-CN" altLang="en-US" sz="3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662613" y="393700"/>
              <a:ext cx="866775" cy="212280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763431" y="2360413"/>
              <a:ext cx="665140" cy="26072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PART.1</a:t>
              </a:r>
              <a:endParaRPr lang="en-US" altLang="zh-CN" sz="11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8007985" y="3352800"/>
            <a:ext cx="416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0" y="3352800"/>
            <a:ext cx="416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244340" y="3085465"/>
            <a:ext cx="376301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000" b="1" kern="100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公共场所礼仪</a:t>
            </a:r>
            <a:endParaRPr lang="zh-CN" altLang="en-US" sz="4000" b="1" kern="100" spc="225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3" name="图片 52" descr="eae7b161633bf04d43d6cab9815e73c6526e39bb5280d-hV0KbH"/>
          <p:cNvPicPr>
            <a:picLocks noChangeAspect="1"/>
          </p:cNvPicPr>
          <p:nvPr/>
        </p:nvPicPr>
        <p:blipFill>
          <a:blip r:embed="rId1"/>
          <a:srcRect l="88818" r="-374"/>
          <a:stretch>
            <a:fillRect/>
          </a:stretch>
        </p:blipFill>
        <p:spPr>
          <a:xfrm rot="5400000">
            <a:off x="5626100" y="324485"/>
            <a:ext cx="940435" cy="12207240"/>
          </a:xfrm>
          <a:prstGeom prst="rect">
            <a:avLst/>
          </a:prstGeom>
        </p:spPr>
      </p:pic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658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3947799" y="423250"/>
            <a:ext cx="42976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公共区域一般不吃喝</a:t>
            </a:r>
            <a:endParaRPr lang="zh-CN" altLang="en-US" sz="3600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8" name="AutoShape 25"/>
          <p:cNvSpPr/>
          <p:nvPr/>
        </p:nvSpPr>
        <p:spPr bwMode="auto">
          <a:xfrm>
            <a:off x="823595" y="1609090"/>
            <a:ext cx="6037580" cy="41490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>
                  <a:noFill/>
                </a:ln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在公共的走廊，电车，地铁线路，大厅吃东西是没有礼貌的行为。</a:t>
            </a:r>
            <a:endParaRPr lang="zh-CN" altLang="en-US" sz="2400" b="1" dirty="0">
              <a:ln>
                <a:noFill/>
              </a:ln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>
                  <a:noFill/>
                </a:ln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大街上也几乎没有人吃东西，除了极少数的已经默认为“可有边走边吃行为”的地方。比如庙会，学园祭和某几条街等。</a:t>
            </a:r>
            <a:endParaRPr lang="zh-CN" altLang="en-US" sz="2400" b="1" dirty="0">
              <a:ln>
                <a:noFill/>
              </a:ln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>
                  <a:noFill/>
                </a:ln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因为实在是没地方吃，便利店门口就相对默认的成为一个可以买完了吃的领域了。</a:t>
            </a:r>
            <a:endParaRPr lang="zh-CN" altLang="en-US" sz="2400" b="1" dirty="0">
              <a:ln>
                <a:noFill/>
              </a:ln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20" y="1897380"/>
            <a:ext cx="4287520" cy="322072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531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3947799" y="453095"/>
            <a:ext cx="42976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公共区域一般不吃喝</a:t>
            </a:r>
            <a:endParaRPr lang="en-US" altLang="zh-CN" sz="3600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5830" y="1795780"/>
            <a:ext cx="715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280" y="1645920"/>
            <a:ext cx="3048000" cy="4061460"/>
          </a:xfrm>
          <a:prstGeom prst="rect">
            <a:avLst/>
          </a:prstGeom>
        </p:spPr>
      </p:pic>
      <p:sp>
        <p:nvSpPr>
          <p:cNvPr id="58" name="AutoShape 25"/>
          <p:cNvSpPr/>
          <p:nvPr/>
        </p:nvSpPr>
        <p:spPr bwMode="auto">
          <a:xfrm>
            <a:off x="823595" y="1609090"/>
            <a:ext cx="6037580" cy="41490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>
                  <a:noFill/>
                </a:ln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那么在什么餐馆以外的地方可以公开吃东西呢?</a:t>
            </a:r>
            <a:endParaRPr lang="zh-CN" altLang="en-US" sz="2400" b="1" dirty="0">
              <a:ln>
                <a:noFill/>
              </a:ln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>
                  <a:noFill/>
                </a:ln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比如公园，因为是野餐的地方。</a:t>
            </a:r>
            <a:endParaRPr lang="zh-CN" altLang="en-US" sz="2400" b="1" dirty="0">
              <a:ln>
                <a:noFill/>
              </a:ln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>
                  <a:noFill/>
                </a:ln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比如提供了桌椅的便利店里。</a:t>
            </a:r>
            <a:endParaRPr lang="zh-CN" altLang="en-US" sz="2400" b="1" dirty="0">
              <a:ln>
                <a:noFill/>
              </a:ln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>
                  <a:noFill/>
                </a:ln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但是不要因为没地方吃就在厕所里吃东西哦。</a:t>
            </a:r>
            <a:endParaRPr lang="zh-CN" altLang="en-US" sz="2400" b="1" dirty="0">
              <a:ln>
                <a:noFill/>
              </a:ln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507" y="6099441"/>
            <a:ext cx="10834987" cy="4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/>
          <p:nvPr/>
        </p:nvSpPr>
        <p:spPr>
          <a:xfrm>
            <a:off x="678507" y="1253186"/>
            <a:ext cx="10834986" cy="48456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 descr="e7d195523061f1c0c989bbdf341b111e769f2ee359bd8df638E53E9931A62DC22263A6E1A75FFBC630BB5D77BA969D9175F253EB94D93A1189E24A7D909BAD0376573965191318DE1FD009565C070D073BB9699A615072F33A2D7F2042825409E74418739478CCFE042368A9978AAA8C0D69BECA006E016AFCFD402FEC3B700C5AEC73BEFFE372DE"/>
          <p:cNvSpPr txBox="1"/>
          <p:nvPr/>
        </p:nvSpPr>
        <p:spPr>
          <a:xfrm>
            <a:off x="4404364" y="442935"/>
            <a:ext cx="33832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600" dirty="0">
                <a:solidFill>
                  <a:srgbClr val="69849C"/>
                </a:solidFill>
                <a:latin typeface="仿宋" panose="02010609060101010101" charset="-122"/>
                <a:ea typeface="仿宋" panose="02010609060101010101" charset="-122"/>
              </a:rPr>
              <a:t>公共场合礼仪</a:t>
            </a:r>
            <a:endParaRPr lang="zh-CN" altLang="en-US" sz="3600" spc="600" dirty="0">
              <a:solidFill>
                <a:srgbClr val="69849C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5830" y="1795780"/>
            <a:ext cx="715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8" name="AutoShape 25"/>
          <p:cNvSpPr/>
          <p:nvPr/>
        </p:nvSpPr>
        <p:spPr bwMode="auto">
          <a:xfrm>
            <a:off x="844550" y="1795780"/>
            <a:ext cx="5523230" cy="294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没淋好浴不要泡澡</a:t>
            </a:r>
            <a:endParaRPr lang="zh-CN" altLang="en-US" sz="2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>
                <a:sym typeface="+mn-ea"/>
              </a:rPr>
              <a:t>温泉和浴缸，都是要在外面洗干净之后才能下去泡的</a:t>
            </a:r>
            <a:endParaRPr lang="zh-CN" altLang="en-US" sz="2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r>
              <a:rPr lang="zh-CN" altLang="en-US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+mn-ea"/>
                <a:sym typeface="Arial" panose="020B0604020202020204" pitchFamily="34" charset="0"/>
              </a:rPr>
              <a:t>走到哪里都要换拖鞋</a:t>
            </a:r>
            <a:endParaRPr lang="zh-CN" altLang="en-US" sz="2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endParaRPr lang="zh-CN" altLang="en-US" sz="2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  <a:p>
            <a:pPr algn="l" defTabSz="323215">
              <a:lnSpc>
                <a:spcPct val="150000"/>
              </a:lnSpc>
              <a:spcBef>
                <a:spcPts val="850"/>
              </a:spcBef>
              <a:defRPr/>
            </a:pPr>
            <a:endParaRPr lang="zh-CN" altLang="en-US" sz="2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493520"/>
            <a:ext cx="4140200" cy="2762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3745" y="4547870"/>
            <a:ext cx="10187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sym typeface="+mn-ea"/>
              </a:rPr>
              <a:t>在日本人的家里</a:t>
            </a:r>
            <a:endParaRPr lang="zh-CN" altLang="en-US" sz="2400" b="1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sym typeface="+mn-ea"/>
              </a:rPr>
              <a:t>日式料理店、寺庙、博物馆、画廊等等地方，只要是任何你能看到门口摆着一排排拖鞋的地方，都需要你乖乖换上，甚至在洗手间都有专用拖鞋哦。</a:t>
            </a:r>
            <a:endParaRPr lang="zh-CN" altLang="en-US" sz="24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539105" y="-13970"/>
            <a:ext cx="1095623" cy="2667000"/>
            <a:chOff x="5547360" y="57150"/>
            <a:chExt cx="1097280" cy="2670810"/>
          </a:xfrm>
        </p:grpSpPr>
        <p:sp>
          <p:nvSpPr>
            <p:cNvPr id="31" name="矩形 30"/>
            <p:cNvSpPr/>
            <p:nvPr/>
          </p:nvSpPr>
          <p:spPr>
            <a:xfrm>
              <a:off x="5547360" y="57150"/>
              <a:ext cx="1097280" cy="26708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600164" y="646863"/>
              <a:ext cx="1009250" cy="1617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第</a:t>
              </a:r>
              <a:endParaRPr lang="zh-CN" altLang="en-US" sz="3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 algn="ctr"/>
              <a:r>
                <a:rPr lang="zh-CN" altLang="en-US" sz="33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贰章</a:t>
              </a:r>
              <a:endParaRPr lang="zh-CN" altLang="en-US" sz="33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662613" y="393700"/>
              <a:ext cx="866775" cy="212280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763431" y="2360413"/>
              <a:ext cx="665140" cy="26072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PART.2</a:t>
              </a:r>
              <a:endParaRPr lang="en-US" altLang="zh-CN" sz="11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8007985" y="3352800"/>
            <a:ext cx="416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0" y="3352800"/>
            <a:ext cx="416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535805" y="3085465"/>
            <a:ext cx="312166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000" b="1" kern="100" spc="225" dirty="0">
                <a:solidFill>
                  <a:srgbClr val="24494F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餐桌礼仪</a:t>
            </a:r>
            <a:endParaRPr lang="zh-CN" altLang="en-US" sz="4000" b="1" kern="100" spc="225" dirty="0">
              <a:solidFill>
                <a:srgbClr val="24494F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3" name="图片 52" descr="eae7b161633bf04d43d6cab9815e73c6526e39bb5280d-hV0KbH"/>
          <p:cNvPicPr>
            <a:picLocks noChangeAspect="1"/>
          </p:cNvPicPr>
          <p:nvPr/>
        </p:nvPicPr>
        <p:blipFill>
          <a:blip r:embed="rId1"/>
          <a:srcRect l="88818" r="-374"/>
          <a:stretch>
            <a:fillRect/>
          </a:stretch>
        </p:blipFill>
        <p:spPr>
          <a:xfrm rot="5400000">
            <a:off x="5626100" y="324485"/>
            <a:ext cx="940435" cy="12207240"/>
          </a:xfrm>
          <a:prstGeom prst="rect">
            <a:avLst/>
          </a:prstGeom>
        </p:spPr>
      </p:pic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53"/>
            </a:avLst>
          </a:prstGeom>
          <a:solidFill>
            <a:srgbClr val="69849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`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1640</Words>
  <Application>WPS 演示</Application>
  <PresentationFormat>宽屏</PresentationFormat>
  <Paragraphs>198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宋体</vt:lpstr>
      <vt:lpstr>Wingdings</vt:lpstr>
      <vt:lpstr>仿宋</vt:lpstr>
      <vt:lpstr>Times New Roman</vt:lpstr>
      <vt:lpstr>微软雅黑 Light</vt:lpstr>
      <vt:lpstr>Calibri</vt:lpstr>
      <vt:lpstr>Century Gothic</vt:lpstr>
      <vt:lpstr>微软雅黑</vt:lpstr>
      <vt:lpstr>★日文毛笔行书</vt:lpstr>
      <vt:lpstr>Kozuka Mincho Pr6N R</vt:lpstr>
      <vt:lpstr>等线</vt:lpstr>
      <vt:lpstr>Arial Unicode MS</vt:lpstr>
      <vt:lpstr>等线 Light</vt:lpstr>
      <vt:lpstr>字酷堂清楷体</vt:lpstr>
      <vt:lpstr>华文楷体</vt:lpstr>
      <vt:lpstr>方正楷体简体</vt:lpstr>
      <vt:lpstr>Meiryo</vt:lpstr>
      <vt:lpstr>Yu Gothic UI</vt:lpstr>
      <vt:lpstr>Arial Narrow</vt:lpstr>
      <vt:lpstr>华文彩云</vt:lpstr>
      <vt:lpstr>华文中宋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一叶页</cp:lastModifiedBy>
  <cp:revision>42</cp:revision>
  <dcterms:created xsi:type="dcterms:W3CDTF">2018-08-11T02:08:00Z</dcterms:created>
  <dcterms:modified xsi:type="dcterms:W3CDTF">2019-11-18T07:50:05Z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